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04be2b6755_1_1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04be2b6755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04be2b6755_1_5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04be2b6755_1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04be2b6755_1_5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04be2b6755_1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04be2b6755_1_6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04be2b6755_1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04be2b6755_1_7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04be2b6755_1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04be2b6755_1_7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04be2b6755_1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04be2b6755_1_8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04be2b6755_1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04be2b6755_1_9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04be2b6755_1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04be2b6755_1_10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04be2b6755_1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04be2b6755_1_10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04be2b6755_1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04be2b6755_1_11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04be2b6755_1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04be2b6755_1_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104be2b6755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04be2b6755_1_12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04be2b6755_1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04be2b6755_1_13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04be2b6755_1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04be2b6755_1_13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04be2b6755_1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04be2b6755_1_14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04be2b6755_1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04be2b6755_1_14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04be2b6755_1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04be2b6755_1_15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04be2b6755_1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04be2b6755_2_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04be2b6755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04be2b6755_1_1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04be2b6755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04be2b6755_1_2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04be2b6755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04be2b6755_1_2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04be2b6755_1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04be2b6755_1_3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04be2b6755_1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04be2b6755_1_4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04be2b6755_1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04be2b6755_1_4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04be2b6755_1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3" y="76200"/>
            <a:ext cx="9144003" cy="66436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41675"/>
            <a:ext cx="9143997" cy="6643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41675"/>
            <a:ext cx="9144003" cy="6643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41675"/>
            <a:ext cx="9144003" cy="6643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41675"/>
            <a:ext cx="9144003" cy="6643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41675"/>
            <a:ext cx="9144003" cy="6643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41675"/>
            <a:ext cx="9144003" cy="6643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41675"/>
            <a:ext cx="9144003" cy="6643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41675"/>
            <a:ext cx="9144003" cy="6643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41675"/>
            <a:ext cx="9144003" cy="6643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41675"/>
            <a:ext cx="9144003" cy="6643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50" y="0"/>
            <a:ext cx="9296123" cy="6754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41675"/>
            <a:ext cx="9144003" cy="6643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41675"/>
            <a:ext cx="9233777" cy="6708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41675"/>
            <a:ext cx="9144003" cy="6643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41675"/>
            <a:ext cx="9144003" cy="6643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41675"/>
            <a:ext cx="9144003" cy="6643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41675"/>
            <a:ext cx="9144003" cy="6643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75" y="0"/>
            <a:ext cx="9144003" cy="6762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525" y="0"/>
            <a:ext cx="9144003" cy="6643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150" y="-12"/>
            <a:ext cx="9144003" cy="6643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550" y="0"/>
            <a:ext cx="9144003" cy="6643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41675"/>
            <a:ext cx="9144003" cy="6643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41675"/>
            <a:ext cx="9144003" cy="6643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41675"/>
            <a:ext cx="9144003" cy="6643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